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6" d="100"/>
          <a:sy n="76" d="100"/>
        </p:scale>
        <p:origin x="67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7BB4126-FF30-438A-8D3D-5FE01B18BBC9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FB5A33C5-3196-40F8-A843-E1401CC95122}">
      <dgm:prSet custT="1"/>
      <dgm:spPr/>
      <dgm:t>
        <a:bodyPr/>
        <a:lstStyle/>
        <a:p>
          <a:pPr rtl="0"/>
          <a:r>
            <a:rPr lang="de-DE" sz="4800" dirty="0"/>
            <a:t>OSI-Modell</a:t>
          </a:r>
        </a:p>
      </dgm:t>
    </dgm:pt>
    <dgm:pt modelId="{92642788-F447-432F-8EAF-61A90B97ED30}" type="parTrans" cxnId="{7ADD6251-1D43-47B4-AE9C-2FD2B0207A10}">
      <dgm:prSet/>
      <dgm:spPr/>
      <dgm:t>
        <a:bodyPr/>
        <a:lstStyle/>
        <a:p>
          <a:endParaRPr lang="de-DE"/>
        </a:p>
      </dgm:t>
    </dgm:pt>
    <dgm:pt modelId="{B7FBF837-04B3-43CC-A7BD-A318C7EFAFD4}" type="sibTrans" cxnId="{7ADD6251-1D43-47B4-AE9C-2FD2B0207A10}">
      <dgm:prSet/>
      <dgm:spPr/>
      <dgm:t>
        <a:bodyPr/>
        <a:lstStyle/>
        <a:p>
          <a:endParaRPr lang="de-DE"/>
        </a:p>
      </dgm:t>
    </dgm:pt>
    <dgm:pt modelId="{72EEDC88-CD60-4396-8671-A00C22827DAE}">
      <dgm:prSet custT="1"/>
      <dgm:spPr/>
      <dgm:t>
        <a:bodyPr/>
        <a:lstStyle/>
        <a:p>
          <a:pPr rtl="0"/>
          <a:r>
            <a:rPr lang="de-DE" sz="4800" dirty="0"/>
            <a:t>Logische und physikalische Adresse</a:t>
          </a:r>
        </a:p>
      </dgm:t>
    </dgm:pt>
    <dgm:pt modelId="{1529720F-F9D5-492B-A559-006AABFE6426}" type="parTrans" cxnId="{52F69D56-AB19-463C-9644-02BF7FBB023C}">
      <dgm:prSet/>
      <dgm:spPr/>
      <dgm:t>
        <a:bodyPr/>
        <a:lstStyle/>
        <a:p>
          <a:endParaRPr lang="de-DE"/>
        </a:p>
      </dgm:t>
    </dgm:pt>
    <dgm:pt modelId="{39ADA0AD-781B-4508-9896-09470929A32A}" type="sibTrans" cxnId="{52F69D56-AB19-463C-9644-02BF7FBB023C}">
      <dgm:prSet/>
      <dgm:spPr/>
      <dgm:t>
        <a:bodyPr/>
        <a:lstStyle/>
        <a:p>
          <a:endParaRPr lang="de-DE"/>
        </a:p>
      </dgm:t>
    </dgm:pt>
    <dgm:pt modelId="{608963F0-A629-4F22-9365-C3922E062CCC}" type="pres">
      <dgm:prSet presAssocID="{77BB4126-FF30-438A-8D3D-5FE01B18BBC9}" presName="diagram" presStyleCnt="0">
        <dgm:presLayoutVars>
          <dgm:dir/>
          <dgm:resizeHandles val="exact"/>
        </dgm:presLayoutVars>
      </dgm:prSet>
      <dgm:spPr/>
    </dgm:pt>
    <dgm:pt modelId="{DFA92F92-7778-4025-AD20-4081FC2FF673}" type="pres">
      <dgm:prSet presAssocID="{FB5A33C5-3196-40F8-A843-E1401CC95122}" presName="node" presStyleLbl="node1" presStyleIdx="0" presStyleCnt="2">
        <dgm:presLayoutVars>
          <dgm:bulletEnabled val="1"/>
        </dgm:presLayoutVars>
      </dgm:prSet>
      <dgm:spPr/>
    </dgm:pt>
    <dgm:pt modelId="{BBFC8E2D-8D25-4BFB-B860-E98FAC64687E}" type="pres">
      <dgm:prSet presAssocID="{B7FBF837-04B3-43CC-A7BD-A318C7EFAFD4}" presName="sibTrans" presStyleCnt="0"/>
      <dgm:spPr/>
    </dgm:pt>
    <dgm:pt modelId="{A1CFBD68-5533-437F-A565-016E1D856837}" type="pres">
      <dgm:prSet presAssocID="{72EEDC88-CD60-4396-8671-A00C22827DAE}" presName="node" presStyleLbl="node1" presStyleIdx="1" presStyleCnt="2">
        <dgm:presLayoutVars>
          <dgm:bulletEnabled val="1"/>
        </dgm:presLayoutVars>
      </dgm:prSet>
      <dgm:spPr/>
    </dgm:pt>
  </dgm:ptLst>
  <dgm:cxnLst>
    <dgm:cxn modelId="{01B5B305-6597-4325-AE30-042AFE40DC0D}" type="presOf" srcId="{FB5A33C5-3196-40F8-A843-E1401CC95122}" destId="{DFA92F92-7778-4025-AD20-4081FC2FF673}" srcOrd="0" destOrd="0" presId="urn:microsoft.com/office/officeart/2005/8/layout/default"/>
    <dgm:cxn modelId="{7ADD6251-1D43-47B4-AE9C-2FD2B0207A10}" srcId="{77BB4126-FF30-438A-8D3D-5FE01B18BBC9}" destId="{FB5A33C5-3196-40F8-A843-E1401CC95122}" srcOrd="0" destOrd="0" parTransId="{92642788-F447-432F-8EAF-61A90B97ED30}" sibTransId="{B7FBF837-04B3-43CC-A7BD-A318C7EFAFD4}"/>
    <dgm:cxn modelId="{87F6DB75-9147-40E1-A6E5-EDCCF1422CB1}" type="presOf" srcId="{72EEDC88-CD60-4396-8671-A00C22827DAE}" destId="{A1CFBD68-5533-437F-A565-016E1D856837}" srcOrd="0" destOrd="0" presId="urn:microsoft.com/office/officeart/2005/8/layout/default"/>
    <dgm:cxn modelId="{52F69D56-AB19-463C-9644-02BF7FBB023C}" srcId="{77BB4126-FF30-438A-8D3D-5FE01B18BBC9}" destId="{72EEDC88-CD60-4396-8671-A00C22827DAE}" srcOrd="1" destOrd="0" parTransId="{1529720F-F9D5-492B-A559-006AABFE6426}" sibTransId="{39ADA0AD-781B-4508-9896-09470929A32A}"/>
    <dgm:cxn modelId="{2A6812C8-CFD2-4BD4-BA24-784A7576F7FB}" type="presOf" srcId="{77BB4126-FF30-438A-8D3D-5FE01B18BBC9}" destId="{608963F0-A629-4F22-9365-C3922E062CCC}" srcOrd="0" destOrd="0" presId="urn:microsoft.com/office/officeart/2005/8/layout/default"/>
    <dgm:cxn modelId="{8000C3A8-A251-41E6-A051-ED081DE6F0B8}" type="presParOf" srcId="{608963F0-A629-4F22-9365-C3922E062CCC}" destId="{DFA92F92-7778-4025-AD20-4081FC2FF673}" srcOrd="0" destOrd="0" presId="urn:microsoft.com/office/officeart/2005/8/layout/default"/>
    <dgm:cxn modelId="{1FF00F9C-15DB-41C8-992A-192C48AC0FAC}" type="presParOf" srcId="{608963F0-A629-4F22-9365-C3922E062CCC}" destId="{BBFC8E2D-8D25-4BFB-B860-E98FAC64687E}" srcOrd="1" destOrd="0" presId="urn:microsoft.com/office/officeart/2005/8/layout/default"/>
    <dgm:cxn modelId="{312D6189-D2CE-4DFC-92CC-C8BF55AA30A4}" type="presParOf" srcId="{608963F0-A629-4F22-9365-C3922E062CCC}" destId="{A1CFBD68-5533-437F-A565-016E1D856837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14457F7-2156-4BCD-A8DA-0BCE08994D14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34B93549-F31C-41E2-9E8D-E851029E950F}">
      <dgm:prSet custT="1"/>
      <dgm:spPr/>
      <dgm:t>
        <a:bodyPr/>
        <a:lstStyle/>
        <a:p>
          <a:pPr rtl="0"/>
          <a:r>
            <a:rPr lang="de-DE" sz="2000" dirty="0"/>
            <a:t>DHCP-Server</a:t>
          </a:r>
        </a:p>
      </dgm:t>
    </dgm:pt>
    <dgm:pt modelId="{36BBD2C0-38D7-43EE-B5B3-934DC0D5301C}" type="parTrans" cxnId="{7A198F20-E374-4E4B-B0F9-E0E92F748D85}">
      <dgm:prSet/>
      <dgm:spPr/>
      <dgm:t>
        <a:bodyPr/>
        <a:lstStyle/>
        <a:p>
          <a:endParaRPr lang="de-DE" sz="2000"/>
        </a:p>
      </dgm:t>
    </dgm:pt>
    <dgm:pt modelId="{BF1AE2CB-45AD-43F5-8450-0AA53857AEE4}" type="sibTrans" cxnId="{7A198F20-E374-4E4B-B0F9-E0E92F748D85}">
      <dgm:prSet/>
      <dgm:spPr/>
      <dgm:t>
        <a:bodyPr/>
        <a:lstStyle/>
        <a:p>
          <a:endParaRPr lang="de-DE" sz="2000"/>
        </a:p>
      </dgm:t>
    </dgm:pt>
    <dgm:pt modelId="{22C80589-710A-4C15-93A5-FFD9307B1C24}">
      <dgm:prSet custT="1"/>
      <dgm:spPr/>
      <dgm:t>
        <a:bodyPr/>
        <a:lstStyle/>
        <a:p>
          <a:pPr rtl="0"/>
          <a:r>
            <a:rPr lang="de-DE" sz="2000" dirty="0"/>
            <a:t>Webserver</a:t>
          </a:r>
        </a:p>
      </dgm:t>
    </dgm:pt>
    <dgm:pt modelId="{7BBF7AE4-5FCF-4B38-9383-EC73D2C8027A}" type="parTrans" cxnId="{E2B4CBEE-8EC1-4CC8-966B-16D7EDBE3444}">
      <dgm:prSet/>
      <dgm:spPr/>
      <dgm:t>
        <a:bodyPr/>
        <a:lstStyle/>
        <a:p>
          <a:endParaRPr lang="de-DE" sz="2000"/>
        </a:p>
      </dgm:t>
    </dgm:pt>
    <dgm:pt modelId="{0433CDB2-FF25-492A-9D5F-122451AE7F36}" type="sibTrans" cxnId="{E2B4CBEE-8EC1-4CC8-966B-16D7EDBE3444}">
      <dgm:prSet/>
      <dgm:spPr/>
      <dgm:t>
        <a:bodyPr/>
        <a:lstStyle/>
        <a:p>
          <a:endParaRPr lang="de-DE" sz="2000"/>
        </a:p>
      </dgm:t>
    </dgm:pt>
    <dgm:pt modelId="{73ED84C4-C565-4A37-8778-D865FC15F82A}">
      <dgm:prSet custT="1"/>
      <dgm:spPr/>
      <dgm:t>
        <a:bodyPr/>
        <a:lstStyle/>
        <a:p>
          <a:pPr rtl="0"/>
          <a:r>
            <a:rPr lang="de-DE" sz="2000" dirty="0"/>
            <a:t>DNS-Server</a:t>
          </a:r>
        </a:p>
      </dgm:t>
    </dgm:pt>
    <dgm:pt modelId="{86918101-7D0B-4FD2-A860-55D67EC7D612}" type="parTrans" cxnId="{FD3538AC-849F-40C8-9447-89D666FA9FDD}">
      <dgm:prSet/>
      <dgm:spPr/>
      <dgm:t>
        <a:bodyPr/>
        <a:lstStyle/>
        <a:p>
          <a:endParaRPr lang="de-DE" sz="2000"/>
        </a:p>
      </dgm:t>
    </dgm:pt>
    <dgm:pt modelId="{39B68BE2-5456-4F47-9DDA-39A13166853D}" type="sibTrans" cxnId="{FD3538AC-849F-40C8-9447-89D666FA9FDD}">
      <dgm:prSet/>
      <dgm:spPr/>
      <dgm:t>
        <a:bodyPr/>
        <a:lstStyle/>
        <a:p>
          <a:endParaRPr lang="de-DE" sz="2000"/>
        </a:p>
      </dgm:t>
    </dgm:pt>
    <dgm:pt modelId="{D8624D56-5AFD-4A06-90DF-9D5541063FBD}">
      <dgm:prSet custT="1"/>
      <dgm:spPr/>
      <dgm:t>
        <a:bodyPr/>
        <a:lstStyle/>
        <a:p>
          <a:pPr rtl="0"/>
          <a:r>
            <a:rPr lang="de-DE" sz="2000" dirty="0"/>
            <a:t>E-Mail-Server</a:t>
          </a:r>
        </a:p>
      </dgm:t>
    </dgm:pt>
    <dgm:pt modelId="{2A899B50-C461-4267-AD49-1514A12C7D51}" type="parTrans" cxnId="{9246AC7C-C579-438E-A766-1B342A98AD5D}">
      <dgm:prSet/>
      <dgm:spPr/>
      <dgm:t>
        <a:bodyPr/>
        <a:lstStyle/>
        <a:p>
          <a:endParaRPr lang="de-DE" sz="2000"/>
        </a:p>
      </dgm:t>
    </dgm:pt>
    <dgm:pt modelId="{CA18FA95-ECD0-4D9F-B4B3-44F7161F8485}" type="sibTrans" cxnId="{9246AC7C-C579-438E-A766-1B342A98AD5D}">
      <dgm:prSet/>
      <dgm:spPr/>
      <dgm:t>
        <a:bodyPr/>
        <a:lstStyle/>
        <a:p>
          <a:endParaRPr lang="de-DE" sz="2000"/>
        </a:p>
      </dgm:t>
    </dgm:pt>
    <dgm:pt modelId="{7FC15A77-27ED-46A5-9A3B-1E62667D8504}" type="pres">
      <dgm:prSet presAssocID="{914457F7-2156-4BCD-A8DA-0BCE08994D14}" presName="Name0" presStyleCnt="0">
        <dgm:presLayoutVars>
          <dgm:dir/>
          <dgm:resizeHandles val="exact"/>
        </dgm:presLayoutVars>
      </dgm:prSet>
      <dgm:spPr/>
    </dgm:pt>
    <dgm:pt modelId="{A38747D6-FD42-4D48-84B8-C526A7CE75EF}" type="pres">
      <dgm:prSet presAssocID="{914457F7-2156-4BCD-A8DA-0BCE08994D14}" presName="arrow" presStyleLbl="bgShp" presStyleIdx="0" presStyleCnt="1"/>
      <dgm:spPr/>
    </dgm:pt>
    <dgm:pt modelId="{17B35068-9A1C-4E8A-8D52-9F06DA149A45}" type="pres">
      <dgm:prSet presAssocID="{914457F7-2156-4BCD-A8DA-0BCE08994D14}" presName="points" presStyleCnt="0"/>
      <dgm:spPr/>
    </dgm:pt>
    <dgm:pt modelId="{8965AF6A-2ABA-4F94-BB7B-092DA5988FAA}" type="pres">
      <dgm:prSet presAssocID="{34B93549-F31C-41E2-9E8D-E851029E950F}" presName="compositeA" presStyleCnt="0"/>
      <dgm:spPr/>
    </dgm:pt>
    <dgm:pt modelId="{8FE1E372-3E17-4246-816A-E76C2C060875}" type="pres">
      <dgm:prSet presAssocID="{34B93549-F31C-41E2-9E8D-E851029E950F}" presName="textA" presStyleLbl="revTx" presStyleIdx="0" presStyleCnt="4">
        <dgm:presLayoutVars>
          <dgm:bulletEnabled val="1"/>
        </dgm:presLayoutVars>
      </dgm:prSet>
      <dgm:spPr/>
    </dgm:pt>
    <dgm:pt modelId="{34FD2852-D050-406F-A7BC-3811A6161717}" type="pres">
      <dgm:prSet presAssocID="{34B93549-F31C-41E2-9E8D-E851029E950F}" presName="circleA" presStyleLbl="node1" presStyleIdx="0" presStyleCnt="4"/>
      <dgm:spPr/>
    </dgm:pt>
    <dgm:pt modelId="{C8E38FCC-FB80-41B5-BEF9-F05B99FBB962}" type="pres">
      <dgm:prSet presAssocID="{34B93549-F31C-41E2-9E8D-E851029E950F}" presName="spaceA" presStyleCnt="0"/>
      <dgm:spPr/>
    </dgm:pt>
    <dgm:pt modelId="{0A252551-2C1D-4061-8447-D0FA3C2E254E}" type="pres">
      <dgm:prSet presAssocID="{BF1AE2CB-45AD-43F5-8450-0AA53857AEE4}" presName="space" presStyleCnt="0"/>
      <dgm:spPr/>
    </dgm:pt>
    <dgm:pt modelId="{5207E3D7-99D2-424F-99D5-2E9E4AAD211E}" type="pres">
      <dgm:prSet presAssocID="{22C80589-710A-4C15-93A5-FFD9307B1C24}" presName="compositeB" presStyleCnt="0"/>
      <dgm:spPr/>
    </dgm:pt>
    <dgm:pt modelId="{AB8A52FE-A1E0-443D-9834-D994CF5036D8}" type="pres">
      <dgm:prSet presAssocID="{22C80589-710A-4C15-93A5-FFD9307B1C24}" presName="textB" presStyleLbl="revTx" presStyleIdx="1" presStyleCnt="4">
        <dgm:presLayoutVars>
          <dgm:bulletEnabled val="1"/>
        </dgm:presLayoutVars>
      </dgm:prSet>
      <dgm:spPr/>
    </dgm:pt>
    <dgm:pt modelId="{A64918ED-DB64-4E9F-B194-B6EB8831753B}" type="pres">
      <dgm:prSet presAssocID="{22C80589-710A-4C15-93A5-FFD9307B1C24}" presName="circleB" presStyleLbl="node1" presStyleIdx="1" presStyleCnt="4"/>
      <dgm:spPr/>
    </dgm:pt>
    <dgm:pt modelId="{F04E4351-5DA3-4920-86BC-01C2CB38C19F}" type="pres">
      <dgm:prSet presAssocID="{22C80589-710A-4C15-93A5-FFD9307B1C24}" presName="spaceB" presStyleCnt="0"/>
      <dgm:spPr/>
    </dgm:pt>
    <dgm:pt modelId="{6BD930B4-7543-4069-8FF9-697C7E868F55}" type="pres">
      <dgm:prSet presAssocID="{0433CDB2-FF25-492A-9D5F-122451AE7F36}" presName="space" presStyleCnt="0"/>
      <dgm:spPr/>
    </dgm:pt>
    <dgm:pt modelId="{130DDDC7-06AD-4F5B-A977-E353DE022890}" type="pres">
      <dgm:prSet presAssocID="{73ED84C4-C565-4A37-8778-D865FC15F82A}" presName="compositeA" presStyleCnt="0"/>
      <dgm:spPr/>
    </dgm:pt>
    <dgm:pt modelId="{29889931-E205-4B6B-9197-108245F8757E}" type="pres">
      <dgm:prSet presAssocID="{73ED84C4-C565-4A37-8778-D865FC15F82A}" presName="textA" presStyleLbl="revTx" presStyleIdx="2" presStyleCnt="4">
        <dgm:presLayoutVars>
          <dgm:bulletEnabled val="1"/>
        </dgm:presLayoutVars>
      </dgm:prSet>
      <dgm:spPr/>
    </dgm:pt>
    <dgm:pt modelId="{A12C6141-1E63-4387-A572-76E6EDF7BD53}" type="pres">
      <dgm:prSet presAssocID="{73ED84C4-C565-4A37-8778-D865FC15F82A}" presName="circleA" presStyleLbl="node1" presStyleIdx="2" presStyleCnt="4"/>
      <dgm:spPr/>
    </dgm:pt>
    <dgm:pt modelId="{8CD71E43-723C-4C34-942F-1E39DC66F9A4}" type="pres">
      <dgm:prSet presAssocID="{73ED84C4-C565-4A37-8778-D865FC15F82A}" presName="spaceA" presStyleCnt="0"/>
      <dgm:spPr/>
    </dgm:pt>
    <dgm:pt modelId="{C6636311-4B33-435F-9470-641B76144822}" type="pres">
      <dgm:prSet presAssocID="{39B68BE2-5456-4F47-9DDA-39A13166853D}" presName="space" presStyleCnt="0"/>
      <dgm:spPr/>
    </dgm:pt>
    <dgm:pt modelId="{D48FAAEC-CA94-48BD-AD82-8CBB572634D7}" type="pres">
      <dgm:prSet presAssocID="{D8624D56-5AFD-4A06-90DF-9D5541063FBD}" presName="compositeB" presStyleCnt="0"/>
      <dgm:spPr/>
    </dgm:pt>
    <dgm:pt modelId="{F42509E1-E511-4A63-827A-914CBFE85F95}" type="pres">
      <dgm:prSet presAssocID="{D8624D56-5AFD-4A06-90DF-9D5541063FBD}" presName="textB" presStyleLbl="revTx" presStyleIdx="3" presStyleCnt="4">
        <dgm:presLayoutVars>
          <dgm:bulletEnabled val="1"/>
        </dgm:presLayoutVars>
      </dgm:prSet>
      <dgm:spPr/>
    </dgm:pt>
    <dgm:pt modelId="{13A629AE-86C7-475B-ADC7-67D6241FB5FC}" type="pres">
      <dgm:prSet presAssocID="{D8624D56-5AFD-4A06-90DF-9D5541063FBD}" presName="circleB" presStyleLbl="node1" presStyleIdx="3" presStyleCnt="4"/>
      <dgm:spPr/>
    </dgm:pt>
    <dgm:pt modelId="{C5E41543-94BC-480F-A4E4-AA3265B0B288}" type="pres">
      <dgm:prSet presAssocID="{D8624D56-5AFD-4A06-90DF-9D5541063FBD}" presName="spaceB" presStyleCnt="0"/>
      <dgm:spPr/>
    </dgm:pt>
  </dgm:ptLst>
  <dgm:cxnLst>
    <dgm:cxn modelId="{1E067D12-C217-4D3E-A992-455D898DF50E}" type="presOf" srcId="{73ED84C4-C565-4A37-8778-D865FC15F82A}" destId="{29889931-E205-4B6B-9197-108245F8757E}" srcOrd="0" destOrd="0" presId="urn:microsoft.com/office/officeart/2005/8/layout/hProcess11"/>
    <dgm:cxn modelId="{7A198F20-E374-4E4B-B0F9-E0E92F748D85}" srcId="{914457F7-2156-4BCD-A8DA-0BCE08994D14}" destId="{34B93549-F31C-41E2-9E8D-E851029E950F}" srcOrd="0" destOrd="0" parTransId="{36BBD2C0-38D7-43EE-B5B3-934DC0D5301C}" sibTransId="{BF1AE2CB-45AD-43F5-8450-0AA53857AEE4}"/>
    <dgm:cxn modelId="{26DCE058-4201-476A-B383-F857A543A1DB}" type="presOf" srcId="{D8624D56-5AFD-4A06-90DF-9D5541063FBD}" destId="{F42509E1-E511-4A63-827A-914CBFE85F95}" srcOrd="0" destOrd="0" presId="urn:microsoft.com/office/officeart/2005/8/layout/hProcess11"/>
    <dgm:cxn modelId="{2EC6685A-6BC5-439A-A0E9-12CE6CFA14A1}" type="presOf" srcId="{34B93549-F31C-41E2-9E8D-E851029E950F}" destId="{8FE1E372-3E17-4246-816A-E76C2C060875}" srcOrd="0" destOrd="0" presId="urn:microsoft.com/office/officeart/2005/8/layout/hProcess11"/>
    <dgm:cxn modelId="{9246AC7C-C579-438E-A766-1B342A98AD5D}" srcId="{914457F7-2156-4BCD-A8DA-0BCE08994D14}" destId="{D8624D56-5AFD-4A06-90DF-9D5541063FBD}" srcOrd="3" destOrd="0" parTransId="{2A899B50-C461-4267-AD49-1514A12C7D51}" sibTransId="{CA18FA95-ECD0-4D9F-B4B3-44F7161F8485}"/>
    <dgm:cxn modelId="{210F9B7F-D367-4FE2-A251-F58A1DC19D6D}" type="presOf" srcId="{22C80589-710A-4C15-93A5-FFD9307B1C24}" destId="{AB8A52FE-A1E0-443D-9834-D994CF5036D8}" srcOrd="0" destOrd="0" presId="urn:microsoft.com/office/officeart/2005/8/layout/hProcess11"/>
    <dgm:cxn modelId="{FD3538AC-849F-40C8-9447-89D666FA9FDD}" srcId="{914457F7-2156-4BCD-A8DA-0BCE08994D14}" destId="{73ED84C4-C565-4A37-8778-D865FC15F82A}" srcOrd="2" destOrd="0" parTransId="{86918101-7D0B-4FD2-A860-55D67EC7D612}" sibTransId="{39B68BE2-5456-4F47-9DDA-39A13166853D}"/>
    <dgm:cxn modelId="{FFAFC5D9-4C92-4FF7-87F8-09C00941D0FA}" type="presOf" srcId="{914457F7-2156-4BCD-A8DA-0BCE08994D14}" destId="{7FC15A77-27ED-46A5-9A3B-1E62667D8504}" srcOrd="0" destOrd="0" presId="urn:microsoft.com/office/officeart/2005/8/layout/hProcess11"/>
    <dgm:cxn modelId="{E2B4CBEE-8EC1-4CC8-966B-16D7EDBE3444}" srcId="{914457F7-2156-4BCD-A8DA-0BCE08994D14}" destId="{22C80589-710A-4C15-93A5-FFD9307B1C24}" srcOrd="1" destOrd="0" parTransId="{7BBF7AE4-5FCF-4B38-9383-EC73D2C8027A}" sibTransId="{0433CDB2-FF25-492A-9D5F-122451AE7F36}"/>
    <dgm:cxn modelId="{56D9B4F9-4440-47BD-B060-DD4B529B4E56}" type="presParOf" srcId="{7FC15A77-27ED-46A5-9A3B-1E62667D8504}" destId="{A38747D6-FD42-4D48-84B8-C526A7CE75EF}" srcOrd="0" destOrd="0" presId="urn:microsoft.com/office/officeart/2005/8/layout/hProcess11"/>
    <dgm:cxn modelId="{D0EC6DF6-E877-49B3-A4FA-61408FD669DA}" type="presParOf" srcId="{7FC15A77-27ED-46A5-9A3B-1E62667D8504}" destId="{17B35068-9A1C-4E8A-8D52-9F06DA149A45}" srcOrd="1" destOrd="0" presId="urn:microsoft.com/office/officeart/2005/8/layout/hProcess11"/>
    <dgm:cxn modelId="{B7458FE4-C4F8-405C-BF69-4EAD74469C44}" type="presParOf" srcId="{17B35068-9A1C-4E8A-8D52-9F06DA149A45}" destId="{8965AF6A-2ABA-4F94-BB7B-092DA5988FAA}" srcOrd="0" destOrd="0" presId="urn:microsoft.com/office/officeart/2005/8/layout/hProcess11"/>
    <dgm:cxn modelId="{1F7844FF-6B48-4FF3-A6B0-4EF01E0F94B6}" type="presParOf" srcId="{8965AF6A-2ABA-4F94-BB7B-092DA5988FAA}" destId="{8FE1E372-3E17-4246-816A-E76C2C060875}" srcOrd="0" destOrd="0" presId="urn:microsoft.com/office/officeart/2005/8/layout/hProcess11"/>
    <dgm:cxn modelId="{35D07CE7-956B-4E94-9135-6F88A3C0F105}" type="presParOf" srcId="{8965AF6A-2ABA-4F94-BB7B-092DA5988FAA}" destId="{34FD2852-D050-406F-A7BC-3811A6161717}" srcOrd="1" destOrd="0" presId="urn:microsoft.com/office/officeart/2005/8/layout/hProcess11"/>
    <dgm:cxn modelId="{3A33EC0D-7C3D-4480-BBEE-A5CC829C7E45}" type="presParOf" srcId="{8965AF6A-2ABA-4F94-BB7B-092DA5988FAA}" destId="{C8E38FCC-FB80-41B5-BEF9-F05B99FBB962}" srcOrd="2" destOrd="0" presId="urn:microsoft.com/office/officeart/2005/8/layout/hProcess11"/>
    <dgm:cxn modelId="{659895A4-7443-4A27-A8F0-1590338AB230}" type="presParOf" srcId="{17B35068-9A1C-4E8A-8D52-9F06DA149A45}" destId="{0A252551-2C1D-4061-8447-D0FA3C2E254E}" srcOrd="1" destOrd="0" presId="urn:microsoft.com/office/officeart/2005/8/layout/hProcess11"/>
    <dgm:cxn modelId="{571AED0E-A953-4A56-AECB-BD0933EDE926}" type="presParOf" srcId="{17B35068-9A1C-4E8A-8D52-9F06DA149A45}" destId="{5207E3D7-99D2-424F-99D5-2E9E4AAD211E}" srcOrd="2" destOrd="0" presId="urn:microsoft.com/office/officeart/2005/8/layout/hProcess11"/>
    <dgm:cxn modelId="{CDAFAD43-00E4-4475-A375-680FA6EA6B40}" type="presParOf" srcId="{5207E3D7-99D2-424F-99D5-2E9E4AAD211E}" destId="{AB8A52FE-A1E0-443D-9834-D994CF5036D8}" srcOrd="0" destOrd="0" presId="urn:microsoft.com/office/officeart/2005/8/layout/hProcess11"/>
    <dgm:cxn modelId="{AC75DDA3-E87F-42AF-90D0-7B8EE791E90E}" type="presParOf" srcId="{5207E3D7-99D2-424F-99D5-2E9E4AAD211E}" destId="{A64918ED-DB64-4E9F-B194-B6EB8831753B}" srcOrd="1" destOrd="0" presId="urn:microsoft.com/office/officeart/2005/8/layout/hProcess11"/>
    <dgm:cxn modelId="{87EA5A55-D434-4232-873B-095C292ACAB5}" type="presParOf" srcId="{5207E3D7-99D2-424F-99D5-2E9E4AAD211E}" destId="{F04E4351-5DA3-4920-86BC-01C2CB38C19F}" srcOrd="2" destOrd="0" presId="urn:microsoft.com/office/officeart/2005/8/layout/hProcess11"/>
    <dgm:cxn modelId="{148EDBCE-3F57-4381-A49B-5D390BD731B8}" type="presParOf" srcId="{17B35068-9A1C-4E8A-8D52-9F06DA149A45}" destId="{6BD930B4-7543-4069-8FF9-697C7E868F55}" srcOrd="3" destOrd="0" presId="urn:microsoft.com/office/officeart/2005/8/layout/hProcess11"/>
    <dgm:cxn modelId="{62514CE7-F292-4FA5-AF80-B7F011F69782}" type="presParOf" srcId="{17B35068-9A1C-4E8A-8D52-9F06DA149A45}" destId="{130DDDC7-06AD-4F5B-A977-E353DE022890}" srcOrd="4" destOrd="0" presId="urn:microsoft.com/office/officeart/2005/8/layout/hProcess11"/>
    <dgm:cxn modelId="{3B294E3A-A766-4308-ABAD-86C8D20A9844}" type="presParOf" srcId="{130DDDC7-06AD-4F5B-A977-E353DE022890}" destId="{29889931-E205-4B6B-9197-108245F8757E}" srcOrd="0" destOrd="0" presId="urn:microsoft.com/office/officeart/2005/8/layout/hProcess11"/>
    <dgm:cxn modelId="{86931A0F-D3C7-4E1C-98B4-B7C99D8C5E0A}" type="presParOf" srcId="{130DDDC7-06AD-4F5B-A977-E353DE022890}" destId="{A12C6141-1E63-4387-A572-76E6EDF7BD53}" srcOrd="1" destOrd="0" presId="urn:microsoft.com/office/officeart/2005/8/layout/hProcess11"/>
    <dgm:cxn modelId="{1B910ADD-88C9-4DEA-B7B7-B0B990EC6C3C}" type="presParOf" srcId="{130DDDC7-06AD-4F5B-A977-E353DE022890}" destId="{8CD71E43-723C-4C34-942F-1E39DC66F9A4}" srcOrd="2" destOrd="0" presId="urn:microsoft.com/office/officeart/2005/8/layout/hProcess11"/>
    <dgm:cxn modelId="{ED3DA40D-3739-4EEC-A098-3026583B4E9B}" type="presParOf" srcId="{17B35068-9A1C-4E8A-8D52-9F06DA149A45}" destId="{C6636311-4B33-435F-9470-641B76144822}" srcOrd="5" destOrd="0" presId="urn:microsoft.com/office/officeart/2005/8/layout/hProcess11"/>
    <dgm:cxn modelId="{EBCAE85D-4FEB-4033-9BC0-894B75D5AFBD}" type="presParOf" srcId="{17B35068-9A1C-4E8A-8D52-9F06DA149A45}" destId="{D48FAAEC-CA94-48BD-AD82-8CBB572634D7}" srcOrd="6" destOrd="0" presId="urn:microsoft.com/office/officeart/2005/8/layout/hProcess11"/>
    <dgm:cxn modelId="{E601EFD0-5E50-44EC-9655-D614C9B2A22E}" type="presParOf" srcId="{D48FAAEC-CA94-48BD-AD82-8CBB572634D7}" destId="{F42509E1-E511-4A63-827A-914CBFE85F95}" srcOrd="0" destOrd="0" presId="urn:microsoft.com/office/officeart/2005/8/layout/hProcess11"/>
    <dgm:cxn modelId="{A6A0A925-2210-4864-BF27-284C1AAA7B52}" type="presParOf" srcId="{D48FAAEC-CA94-48BD-AD82-8CBB572634D7}" destId="{13A629AE-86C7-475B-ADC7-67D6241FB5FC}" srcOrd="1" destOrd="0" presId="urn:microsoft.com/office/officeart/2005/8/layout/hProcess11"/>
    <dgm:cxn modelId="{6EFADDAA-7121-418B-A0AF-288681A7979B}" type="presParOf" srcId="{D48FAAEC-CA94-48BD-AD82-8CBB572634D7}" destId="{C5E41543-94BC-480F-A4E4-AA3265B0B288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FA92F92-7778-4025-AD20-4081FC2FF673}">
      <dsp:nvSpPr>
        <dsp:cNvPr id="0" name=""/>
        <dsp:cNvSpPr/>
      </dsp:nvSpPr>
      <dsp:spPr>
        <a:xfrm>
          <a:off x="1283" y="673807"/>
          <a:ext cx="5006206" cy="30037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marL="0" lvl="0" indent="0" algn="ctr" defTabSz="21336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4800" kern="1200" dirty="0"/>
            <a:t>OSI-Modell</a:t>
          </a:r>
        </a:p>
      </dsp:txBody>
      <dsp:txXfrm>
        <a:off x="1283" y="673807"/>
        <a:ext cx="5006206" cy="3003723"/>
      </dsp:txXfrm>
    </dsp:sp>
    <dsp:sp modelId="{A1CFBD68-5533-437F-A565-016E1D856837}">
      <dsp:nvSpPr>
        <dsp:cNvPr id="0" name=""/>
        <dsp:cNvSpPr/>
      </dsp:nvSpPr>
      <dsp:spPr>
        <a:xfrm>
          <a:off x="5508110" y="673807"/>
          <a:ext cx="5006206" cy="3003723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marL="0" lvl="0" indent="0" algn="ctr" defTabSz="21336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4800" kern="1200" dirty="0"/>
            <a:t>Logische und physikalische Adresse</a:t>
          </a:r>
        </a:p>
      </dsp:txBody>
      <dsp:txXfrm>
        <a:off x="5508110" y="673807"/>
        <a:ext cx="5006206" cy="300372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8747D6-FD42-4D48-84B8-C526A7CE75EF}">
      <dsp:nvSpPr>
        <dsp:cNvPr id="0" name=""/>
        <dsp:cNvSpPr/>
      </dsp:nvSpPr>
      <dsp:spPr>
        <a:xfrm>
          <a:off x="0" y="1305401"/>
          <a:ext cx="10515600" cy="1740535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FE1E372-3E17-4246-816A-E76C2C060875}">
      <dsp:nvSpPr>
        <dsp:cNvPr id="0" name=""/>
        <dsp:cNvSpPr/>
      </dsp:nvSpPr>
      <dsp:spPr>
        <a:xfrm>
          <a:off x="4736" y="0"/>
          <a:ext cx="2278208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b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/>
            <a:t>DHCP-Server</a:t>
          </a:r>
        </a:p>
      </dsp:txBody>
      <dsp:txXfrm>
        <a:off x="4736" y="0"/>
        <a:ext cx="2278208" cy="1740535"/>
      </dsp:txXfrm>
    </dsp:sp>
    <dsp:sp modelId="{34FD2852-D050-406F-A7BC-3811A6161717}">
      <dsp:nvSpPr>
        <dsp:cNvPr id="0" name=""/>
        <dsp:cNvSpPr/>
      </dsp:nvSpPr>
      <dsp:spPr>
        <a:xfrm>
          <a:off x="926274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B8A52FE-A1E0-443D-9834-D994CF5036D8}">
      <dsp:nvSpPr>
        <dsp:cNvPr id="0" name=""/>
        <dsp:cNvSpPr/>
      </dsp:nvSpPr>
      <dsp:spPr>
        <a:xfrm>
          <a:off x="2396855" y="2610802"/>
          <a:ext cx="2278208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t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/>
            <a:t>Webserver</a:t>
          </a:r>
        </a:p>
      </dsp:txBody>
      <dsp:txXfrm>
        <a:off x="2396855" y="2610802"/>
        <a:ext cx="2278208" cy="1740535"/>
      </dsp:txXfrm>
    </dsp:sp>
    <dsp:sp modelId="{A64918ED-DB64-4E9F-B194-B6EB8831753B}">
      <dsp:nvSpPr>
        <dsp:cNvPr id="0" name=""/>
        <dsp:cNvSpPr/>
      </dsp:nvSpPr>
      <dsp:spPr>
        <a:xfrm>
          <a:off x="3318393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9889931-E205-4B6B-9197-108245F8757E}">
      <dsp:nvSpPr>
        <dsp:cNvPr id="0" name=""/>
        <dsp:cNvSpPr/>
      </dsp:nvSpPr>
      <dsp:spPr>
        <a:xfrm>
          <a:off x="4788975" y="0"/>
          <a:ext cx="2278208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b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/>
            <a:t>DNS-Server</a:t>
          </a:r>
        </a:p>
      </dsp:txBody>
      <dsp:txXfrm>
        <a:off x="4788975" y="0"/>
        <a:ext cx="2278208" cy="1740535"/>
      </dsp:txXfrm>
    </dsp:sp>
    <dsp:sp modelId="{A12C6141-1E63-4387-A572-76E6EDF7BD53}">
      <dsp:nvSpPr>
        <dsp:cNvPr id="0" name=""/>
        <dsp:cNvSpPr/>
      </dsp:nvSpPr>
      <dsp:spPr>
        <a:xfrm>
          <a:off x="5710512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42509E1-E511-4A63-827A-914CBFE85F95}">
      <dsp:nvSpPr>
        <dsp:cNvPr id="0" name=""/>
        <dsp:cNvSpPr/>
      </dsp:nvSpPr>
      <dsp:spPr>
        <a:xfrm>
          <a:off x="7181094" y="2610802"/>
          <a:ext cx="2278208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t" anchorCtr="0">
          <a:noAutofit/>
        </a:bodyPr>
        <a:lstStyle/>
        <a:p>
          <a:pPr marL="0" lvl="0" indent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2000" kern="1200" dirty="0"/>
            <a:t>E-Mail-Server</a:t>
          </a:r>
        </a:p>
      </dsp:txBody>
      <dsp:txXfrm>
        <a:off x="7181094" y="2610802"/>
        <a:ext cx="2278208" cy="1740535"/>
      </dsp:txXfrm>
    </dsp:sp>
    <dsp:sp modelId="{13A629AE-86C7-475B-ADC7-67D6241FB5FC}">
      <dsp:nvSpPr>
        <dsp:cNvPr id="0" name=""/>
        <dsp:cNvSpPr/>
      </dsp:nvSpPr>
      <dsp:spPr>
        <a:xfrm>
          <a:off x="8102632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71380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89382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1263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676040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5813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78157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56967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650419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67088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183211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782724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050FFD-2511-452C-8DA0-22B3ECBFBD3B}" type="datetimeFigureOut">
              <a:rPr lang="de-DE" smtClean="0"/>
              <a:t>09.09.2020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85129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LPE Grundlagen der Netzwerktechnik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sz="4400" dirty="0">
                <a:solidFill>
                  <a:srgbClr val="FF0000"/>
                </a:solidFill>
              </a:rPr>
              <a:t>Übersicht </a:t>
            </a:r>
            <a:r>
              <a:rPr lang="de-DE" sz="4400">
                <a:solidFill>
                  <a:srgbClr val="FF0000"/>
                </a:solidFill>
              </a:rPr>
              <a:t>der Materialien</a:t>
            </a:r>
            <a:endParaRPr lang="de-DE" sz="4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30369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sz="4000" dirty="0"/>
              <a:t>LPE Grundlagen der Netzwerktechnik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de-DE" i="1" dirty="0"/>
              <a:t>Die Schülerinnen und Schüler beschreiben grundlegende Mechanismen der Datenübertragung in einem IP-basierten Netzwerk und wenden diese an.</a:t>
            </a:r>
          </a:p>
          <a:p>
            <a:r>
              <a:rPr lang="de-DE" dirty="0"/>
              <a:t>Funktionsweise eines Schichtenmodells </a:t>
            </a:r>
            <a:r>
              <a:rPr lang="de-DE" dirty="0">
                <a:solidFill>
                  <a:srgbClr val="00B050"/>
                </a:solidFill>
              </a:rPr>
              <a:t>(ca. 2)</a:t>
            </a:r>
          </a:p>
          <a:p>
            <a:r>
              <a:rPr lang="de-DE" dirty="0"/>
              <a:t>Exemplarischer Entwurf eines Netzwerks </a:t>
            </a:r>
            <a:r>
              <a:rPr lang="de-DE" dirty="0">
                <a:solidFill>
                  <a:srgbClr val="00B050"/>
                </a:solidFill>
              </a:rPr>
              <a:t>(ca. 4)</a:t>
            </a:r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3068047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sz="4000" dirty="0"/>
              <a:t>Funktionsweise eines Schichtenmodells </a:t>
            </a:r>
            <a:r>
              <a:rPr lang="de-DE" sz="4000" dirty="0">
                <a:solidFill>
                  <a:srgbClr val="00B050"/>
                </a:solidFill>
              </a:rPr>
              <a:t>(ca. 2)</a:t>
            </a: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38060014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477372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sz="4000" dirty="0"/>
              <a:t>Exemplarischer Entwurf eines Netzwerks </a:t>
            </a:r>
            <a:r>
              <a:rPr lang="de-DE" sz="4000" dirty="0">
                <a:solidFill>
                  <a:srgbClr val="00B050"/>
                </a:solidFill>
              </a:rPr>
              <a:t>(ca. 4)</a:t>
            </a: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66358526"/>
              </p:ext>
            </p:extLst>
          </p:nvPr>
        </p:nvGraphicFramePr>
        <p:xfrm>
          <a:off x="838200" y="1269038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Rechteck 2">
            <a:extLst>
              <a:ext uri="{FF2B5EF4-FFF2-40B4-BE49-F238E27FC236}">
                <a16:creationId xmlns:a16="http://schemas.microsoft.com/office/drawing/2014/main" id="{D5CEEDB2-1E20-4EAF-BE8C-0C7F3DEA4CA1}"/>
              </a:ext>
            </a:extLst>
          </p:cNvPr>
          <p:cNvSpPr/>
          <p:nvPr/>
        </p:nvSpPr>
        <p:spPr>
          <a:xfrm>
            <a:off x="838200" y="5030237"/>
            <a:ext cx="10515600" cy="893486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5400" dirty="0">
                <a:solidFill>
                  <a:schemeClr val="bg1"/>
                </a:solidFill>
              </a:rPr>
              <a:t>Filius</a:t>
            </a:r>
          </a:p>
        </p:txBody>
      </p:sp>
    </p:spTree>
    <p:extLst>
      <p:ext uri="{BB962C8B-B14F-4D97-AF65-F5344CB8AC3E}">
        <p14:creationId xmlns:p14="http://schemas.microsoft.com/office/powerpoint/2010/main" val="6425427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73</Words>
  <Application>Microsoft Office PowerPoint</Application>
  <PresentationFormat>Breitbild</PresentationFormat>
  <Paragraphs>15</Paragraphs>
  <Slides>4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</vt:lpstr>
      <vt:lpstr>LPE Grundlagen der Netzwerktechnik</vt:lpstr>
      <vt:lpstr>LPE Grundlagen der Netzwerktechnik</vt:lpstr>
      <vt:lpstr>Funktionsweise eines Schichtenmodells (ca. 2)</vt:lpstr>
      <vt:lpstr>Exemplarischer Entwurf eines Netzwerks (ca. 4)</vt:lpstr>
    </vt:vector>
  </TitlesOfParts>
  <Company>Kultusministerium Baden-Württemberg, LFB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R012</dc:creator>
  <cp:lastModifiedBy>Florian Timmermann</cp:lastModifiedBy>
  <cp:revision>8</cp:revision>
  <dcterms:created xsi:type="dcterms:W3CDTF">2018-04-25T07:01:33Z</dcterms:created>
  <dcterms:modified xsi:type="dcterms:W3CDTF">2020-09-09T07:00:11Z</dcterms:modified>
</cp:coreProperties>
</file>

<file path=docProps/thumbnail.jpeg>
</file>